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0" d="100"/>
          <a:sy n="110" d="100"/>
        </p:scale>
        <p:origin x="16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48903"/>
              </p:ext>
            </p:extLst>
          </p:nvPr>
        </p:nvGraphicFramePr>
        <p:xfrm>
          <a:off x="611560" y="764704"/>
          <a:ext cx="7632846" cy="468423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6677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3850300440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2747026770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980868">
                  <a:extLst>
                    <a:ext uri="{9D8B030D-6E8A-4147-A177-3AD203B41FA5}">
                      <a16:colId xmlns:a16="http://schemas.microsoft.com/office/drawing/2014/main" val="3293226874"/>
                    </a:ext>
                  </a:extLst>
                </a:gridCol>
              </a:tblGrid>
              <a:tr h="26657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199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Prof. Dr. R. Gülay ÖZTÜRK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Halkla İlişkiler ve Reklamcılık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Relations and Advertising</a:t>
                      </a:r>
                    </a:p>
                    <a:p>
                      <a:endParaRPr lang="tr-TR" sz="1200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19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38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19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93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46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796133"/>
                  </a:ext>
                </a:extLst>
              </a:tr>
              <a:tr h="4487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dirty="0"/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57139"/>
                  </a:ext>
                </a:extLst>
              </a:tr>
              <a:tr h="42219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19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19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Metin kutusu 5">
            <a:extLst>
              <a:ext uri="{FF2B5EF4-FFF2-40B4-BE49-F238E27FC236}">
                <a16:creationId xmlns:a16="http://schemas.microsoft.com/office/drawing/2014/main" id="{9D35212A-75B8-7CEF-5730-9B97C4ACE3C6}"/>
              </a:ext>
            </a:extLst>
          </p:cNvPr>
          <p:cNvSpPr txBox="1"/>
          <p:nvPr/>
        </p:nvSpPr>
        <p:spPr>
          <a:xfrm>
            <a:off x="539552" y="332656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67</Words>
  <Application>Microsoft Macintosh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Hilal AYTİMUR</cp:lastModifiedBy>
  <cp:revision>43</cp:revision>
  <cp:lastPrinted>2022-02-24T09:20:43Z</cp:lastPrinted>
  <dcterms:created xsi:type="dcterms:W3CDTF">2021-04-20T12:55:35Z</dcterms:created>
  <dcterms:modified xsi:type="dcterms:W3CDTF">2026-09-17T14:11:38Z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